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95" r:id="rId3"/>
    <p:sldId id="296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645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8983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5510103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29954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9912982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4921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57364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755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9395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98268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8858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7708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7044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38239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567544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57249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63A53-6076-4A66-9AB5-EAE79AD43194}" type="datetimeFigureOut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6EE055-23E2-4D66-AC27-C5BDAEDCA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5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9750" y="2807594"/>
            <a:ext cx="55990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Operating System Practical Lecture</a:t>
            </a:r>
            <a:endParaRPr lang="fa-IR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17067" y="1772992"/>
            <a:ext cx="375418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/>
              <a:t>Group Policy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200966958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How to Disable Right Click on the Taskbar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Start Menu and Taskbar.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Remove access to the context menus for the taskbar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4519104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How to Disable Command Prompt(CMD)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System.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Prevent access to the command prompt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706236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How to Disable Registry Editor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System.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Prevent access to registry editing tools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7098500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How to Prevent access to the Task Manager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System &gt; Ctrl+Alt+Del options.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Remove Task Manager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99043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399245"/>
            <a:ext cx="9890975" cy="6568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How to Always open All Control Panel Items when opening Control Panel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4598928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Go to Start button and type </a:t>
            </a:r>
          </a:p>
          <a:p>
            <a:pPr marL="0" indent="0">
              <a:buNone/>
            </a:pPr>
            <a:r>
              <a:rPr lang="en-US" sz="2000" b="1" dirty="0"/>
              <a:t>gpedit.msc  Or </a:t>
            </a:r>
          </a:p>
          <a:p>
            <a:r>
              <a:rPr lang="en-US" sz="2000" dirty="0"/>
              <a:t>Open Run and type </a:t>
            </a:r>
            <a:r>
              <a:rPr lang="en-US" sz="2000" b="1" dirty="0"/>
              <a:t>gpedit.msc </a:t>
            </a:r>
            <a:r>
              <a:rPr lang="en-US" sz="2000" dirty="0"/>
              <a:t>then</a:t>
            </a:r>
          </a:p>
          <a:p>
            <a:pPr marL="0" indent="0">
              <a:buNone/>
            </a:pPr>
            <a:r>
              <a:rPr lang="en-US" sz="2000" dirty="0"/>
              <a:t>Click Ok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975" y="1403799"/>
            <a:ext cx="3194565" cy="525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140087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399245"/>
            <a:ext cx="9890975" cy="6568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How to Always open All Control Panel Items when opening Control Panel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4598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 the Local Group Policy Editor, go to User Configuration &gt; Administrative Templates &gt; Control Panel. </a:t>
            </a:r>
          </a:p>
          <a:p>
            <a:pPr marL="0" indent="0">
              <a:buNone/>
            </a:pPr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Always open All Control Panel Items when opening Control Panel</a:t>
            </a:r>
            <a:r>
              <a:rPr lang="en-US" sz="2000" dirty="0"/>
              <a:t>”  and double-click it.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24" y="2982264"/>
            <a:ext cx="6872958" cy="3534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54184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399245"/>
            <a:ext cx="9890975" cy="6568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How to Always open All Control Panel Items when opening Control Panel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4598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 the properties window that opens, you can configure things one of three ways:</a:t>
            </a:r>
          </a:p>
          <a:p>
            <a:r>
              <a:rPr lang="en-US" sz="2000" dirty="0"/>
              <a:t>Select the “Not Configured” option to allow the default behavior where Control Panel always opens to the last view you used.</a:t>
            </a:r>
          </a:p>
          <a:p>
            <a:r>
              <a:rPr lang="en-US" sz="2000" dirty="0"/>
              <a:t>Select the “Enabled” option to force Control Panel to open with the icon view. </a:t>
            </a:r>
          </a:p>
          <a:p>
            <a:r>
              <a:rPr lang="en-US" sz="2000" dirty="0"/>
              <a:t>Select the “Disabled” option to force Control Panel to  open with the category view.</a:t>
            </a:r>
          </a:p>
          <a:p>
            <a:pPr marL="0" indent="0">
              <a:buNone/>
            </a:pPr>
            <a:r>
              <a:rPr lang="en-US" sz="2000" dirty="0"/>
              <a:t>After you’ve made your selection, click “OK.”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085900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399245"/>
            <a:ext cx="9890975" cy="6568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How to Always open All Control Panel Items when opening Control Panel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039" y="1443038"/>
            <a:ext cx="6928834" cy="513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775706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How to disable Control Panel access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Control Panel.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Prohibit access to Control Panel and PC settings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504818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How to Remove Properties from the Recycle Bin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Desktop.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Remove Properties from the Recycle Bin context menu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6530386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How to Prevent access to the Shutdown, Restart, Sleep</a:t>
            </a:r>
            <a:b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and Hibernate commands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Start Menu and Taskbar.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Remove and prevent access to the Shut down, Restart, Sleep, and Hibernate commands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1680824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789" y="450760"/>
            <a:ext cx="9890975" cy="656823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>
                <a:solidFill>
                  <a:schemeClr val="accent2">
                    <a:lumMod val="75000"/>
                  </a:schemeClr>
                </a:solidFill>
              </a:rPr>
              <a:t>How to Disable Run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1526"/>
            <a:ext cx="8596668" cy="4289835"/>
          </a:xfrm>
        </p:spPr>
        <p:txBody>
          <a:bodyPr>
            <a:normAutofit/>
          </a:bodyPr>
          <a:lstStyle/>
          <a:p>
            <a:r>
              <a:rPr lang="en-US" sz="2000" dirty="0"/>
              <a:t>In the Local Group Policy Editor, go to User Configuration &gt; Administrative Templates &gt; Start Menu and Taskbar. </a:t>
            </a:r>
          </a:p>
          <a:p>
            <a:r>
              <a:rPr lang="en-US" sz="2000" dirty="0"/>
              <a:t>On the right, find the “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Remove Run menu from Start Menu</a:t>
            </a:r>
            <a:r>
              <a:rPr lang="en-US" sz="2000" dirty="0"/>
              <a:t>”  and double-click it.</a:t>
            </a:r>
          </a:p>
          <a:p>
            <a:r>
              <a:rPr lang="en-US" sz="2000" dirty="0"/>
              <a:t>After you’ve made your selection, click “OK.”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746738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1051</TotalTime>
  <Words>658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PowerPoint Presentation</vt:lpstr>
      <vt:lpstr>How to Always open All Control Panel Items when opening Control Panel </vt:lpstr>
      <vt:lpstr>How to Always open All Control Panel Items when opening Control Panel </vt:lpstr>
      <vt:lpstr>How to Always open All Control Panel Items when opening Control Panel </vt:lpstr>
      <vt:lpstr>How to Always open All Control Panel Items when opening Control Panel </vt:lpstr>
      <vt:lpstr>How to disable Control Panel access </vt:lpstr>
      <vt:lpstr>How to Remove Properties from the Recycle Bin </vt:lpstr>
      <vt:lpstr>How to Prevent access to the Shutdown, Restart, Sleep and Hibernate commands </vt:lpstr>
      <vt:lpstr>How to Disable Run</vt:lpstr>
      <vt:lpstr>How to Disable Right Click on the Taskbar</vt:lpstr>
      <vt:lpstr>How to Disable Command Prompt(CMD)</vt:lpstr>
      <vt:lpstr>How to Disable Registry Editor</vt:lpstr>
      <vt:lpstr>How to Prevent access to the Task Manager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Lecture 1</dc:title>
  <dc:creator>karwan</dc:creator>
  <cp:lastModifiedBy>ahmed</cp:lastModifiedBy>
  <cp:revision>158</cp:revision>
  <dcterms:created xsi:type="dcterms:W3CDTF">2016-10-13T18:37:46Z</dcterms:created>
  <dcterms:modified xsi:type="dcterms:W3CDTF">2021-02-19T14:43:24Z</dcterms:modified>
</cp:coreProperties>
</file>